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2D62"/>
    <a:srgbClr val="EE7702"/>
    <a:srgbClr val="136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7"/>
    <p:restoredTop sz="94630"/>
  </p:normalViewPr>
  <p:slideViewPr>
    <p:cSldViewPr snapToGrid="0" showGuides="1">
      <p:cViewPr>
        <p:scale>
          <a:sx n="100" d="100"/>
          <a:sy n="100" d="100"/>
        </p:scale>
        <p:origin x="1144" y="4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518B6-0D38-E95D-B3B7-B700A66EEC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212D6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96300B-B0C4-0089-1D1B-582CA7DCFE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EFE765-D39F-313D-4E2F-73E97FF69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1405-DC11-4F4D-97D6-F0F5400F400E}" type="datetimeFigureOut">
              <a:rPr lang="en-US" smtClean="0"/>
              <a:t>7/6/26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67277D-4E22-8284-3BB1-42AD65342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3FB4A0-3D5C-9BCE-BD6B-A696E9788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5B08-F3F5-C648-92AE-FA5A5F47C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726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7A299-5CD0-67C5-06D8-B572FE19A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0CC1E7-88ED-4FE5-2AB7-A288207971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F5C70F-2439-8044-F2B0-1C343F484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1405-DC11-4F4D-97D6-F0F5400F400E}" type="datetimeFigureOut">
              <a:rPr lang="en-US" smtClean="0"/>
              <a:t>7/6/26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F87ECF-2E36-B9EC-3AA6-69AE2B9CD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97C15-F4D9-BF94-9EB4-A948367C7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5B08-F3F5-C648-92AE-FA5A5F47C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396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11D690-09C5-7ABF-C5D2-8F3CBF4011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150155-C23B-68E6-8A2B-18A657D7B1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C5928-C394-6AA3-656C-54EFA615C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1405-DC11-4F4D-97D6-F0F5400F400E}" type="datetimeFigureOut">
              <a:rPr lang="en-US" smtClean="0"/>
              <a:t>7/6/26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86E9E8-C478-7EA2-A632-8D62E6547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663B5-682F-32B2-F0CF-305ADE528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5B08-F3F5-C648-92AE-FA5A5F47C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249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71CC0-B5CC-7A65-433E-B8A5AD5A4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6ADB0A-A988-CB28-0C90-EBD87BE71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88E400-02FF-6CEF-FA4B-3E9CD25FD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1405-DC11-4F4D-97D6-F0F5400F400E}" type="datetimeFigureOut">
              <a:rPr lang="en-US" smtClean="0"/>
              <a:t>7/6/26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E93216-9F2B-2380-06C1-5313949A7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444FDC-E68B-742F-B607-007F7D9D0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5B08-F3F5-C648-92AE-FA5A5F47C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133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8271E-3A34-9EBD-0E44-C9ACC57AE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E78928-023C-FD01-2DF6-4AE3CD148B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0AC1AE-BFC4-6BE3-E6E5-CC9754AD0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1405-DC11-4F4D-97D6-F0F5400F400E}" type="datetimeFigureOut">
              <a:rPr lang="en-US" smtClean="0"/>
              <a:t>7/6/26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EF681F-98C3-2B7B-4886-D4DD4EA08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22BBC-E320-919A-862D-AD6AFC127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5B08-F3F5-C648-92AE-FA5A5F47C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081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8B859-1432-0158-9F51-58AFC62EF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9E3168-A466-A75D-920F-B7995C4252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781245-FDA0-9C85-61A6-3811E03A8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CE8111-16B7-45E5-7E56-F074F395E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1405-DC11-4F4D-97D6-F0F5400F400E}" type="datetimeFigureOut">
              <a:rPr lang="en-US" smtClean="0"/>
              <a:t>7/6/26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D23D96-6246-E6DD-C83E-D37B83422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348C02-75CF-B6CF-41D1-D2A15F6D1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5B08-F3F5-C648-92AE-FA5A5F47C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102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25973-6411-48AD-3ABB-167F97503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00D130-5633-CFD9-7282-65C71E8A3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D2585B-EF89-0DB3-1974-795B06B52A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F7831-02AE-7384-D602-FF1D0C41C1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2E1B60-2215-2365-7CCC-5EC9176A7E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C91D52-D67A-DB82-026E-B1589E533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1405-DC11-4F4D-97D6-F0F5400F400E}" type="datetimeFigureOut">
              <a:rPr lang="en-US" smtClean="0"/>
              <a:t>7/6/26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4899D3-8395-79CE-A01D-E99DFDB49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0E8228-5F84-510D-3BCB-C0D20A9A2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5B08-F3F5-C648-92AE-FA5A5F47C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215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0CED6-813D-7E2C-8036-65BA4B3CE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C0D7F8-C006-7735-3391-788C618D3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1405-DC11-4F4D-97D6-F0F5400F400E}" type="datetimeFigureOut">
              <a:rPr lang="en-US" smtClean="0"/>
              <a:t>7/6/26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20AEE8-3ABC-71D8-D750-5BE887E60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CDFC57-05CC-36BC-F933-DDFD7E55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5B08-F3F5-C648-92AE-FA5A5F47C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229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C611B6-6D29-2022-21DC-47E7A4CA7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1405-DC11-4F4D-97D6-F0F5400F400E}" type="datetimeFigureOut">
              <a:rPr lang="en-US" smtClean="0"/>
              <a:t>7/6/26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E5C1DA-809F-0DD4-DCCC-85F81156F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7A5E97-40A0-2D22-BBFD-C9BA13651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5B08-F3F5-C648-92AE-FA5A5F47C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342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6D2A0-4B7F-66B0-14C6-9DB6D257C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F08B3-E1DA-736A-A1D2-83DCCF563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27DE8D-CCF9-E0DE-5DD1-962345C4E9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922374-1DD4-D732-B594-8B500E831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1405-DC11-4F4D-97D6-F0F5400F400E}" type="datetimeFigureOut">
              <a:rPr lang="en-US" smtClean="0"/>
              <a:t>7/6/26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8A034C-3B08-FB37-D4AF-A4FEBA2C5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DDC594-D89C-5EA7-5570-D834CECEB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5B08-F3F5-C648-92AE-FA5A5F47C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713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70B47-A79C-22DF-E9A0-EE43F056A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ED663A-C36E-4F02-445C-3681A02354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1D1827-56A9-4584-477F-7F8451DF8D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9033A9-34A3-672C-A87B-7B75B34EA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31405-DC11-4F4D-97D6-F0F5400F400E}" type="datetimeFigureOut">
              <a:rPr lang="en-US" smtClean="0"/>
              <a:t>7/6/26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0C41CA-4FE0-2CF9-5960-B5528860A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AF0A6A-E1EF-2958-2120-4D7E41DFA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75B08-F3F5-C648-92AE-FA5A5F47C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681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888A13-7739-87E1-28AB-5F81E72AE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A4B72A-DA88-3BFA-8F80-357462342C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81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B49D03A-8A7E-CFB9-F236-DB9490E9D81F}"/>
              </a:ext>
            </a:extLst>
          </p:cNvPr>
          <p:cNvSpPr/>
          <p:nvPr userDrawn="1"/>
        </p:nvSpPr>
        <p:spPr>
          <a:xfrm>
            <a:off x="0" y="6504533"/>
            <a:ext cx="11395840" cy="354178"/>
          </a:xfrm>
          <a:prstGeom prst="rect">
            <a:avLst/>
          </a:prstGeom>
          <a:gradFill flip="none" rotWithShape="1">
            <a:gsLst>
              <a:gs pos="20000">
                <a:srgbClr val="212D62"/>
              </a:gs>
              <a:gs pos="100000">
                <a:schemeClr val="bg1"/>
              </a:gs>
              <a:gs pos="60000">
                <a:srgbClr val="EE7702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CD66F5D-653D-2E07-0106-5E31B4ABD25C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1442481" y="6515340"/>
            <a:ext cx="737038" cy="281763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4FCF12-72F2-159D-3F64-2F380603E0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83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F6431405-DC11-4F4D-97D6-F0F5400F400E}" type="datetimeFigureOut">
              <a:rPr lang="en-US" smtClean="0"/>
              <a:pPr/>
              <a:t>7/6/26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D3E6D-3562-1B61-44F7-477A1B8BA4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3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212D62"/>
                </a:solidFill>
              </a:defRPr>
            </a:lvl1pPr>
          </a:lstStyle>
          <a:p>
            <a:endParaRPr lang="en-US">
              <a:solidFill>
                <a:srgbClr val="212D62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562851-1DEC-FDC5-3B3F-25D1CE7790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83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12D62"/>
                </a:solidFill>
              </a:defRPr>
            </a:lvl1pPr>
          </a:lstStyle>
          <a:p>
            <a:fld id="{97375B08-F3F5-C648-92AE-FA5A5F47C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563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212D6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A2E8-FD18-638C-474B-47C30D81ED73}"/>
              </a:ext>
            </a:extLst>
          </p:cNvPr>
          <p:cNvSpPr txBox="1">
            <a:spLocks/>
          </p:cNvSpPr>
          <p:nvPr/>
        </p:nvSpPr>
        <p:spPr>
          <a:xfrm>
            <a:off x="1524000" y="1122363"/>
            <a:ext cx="9144000" cy="63269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[ ABSTRACT TITLE]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F84D84-957B-7A4C-6DED-E7DBEC60FAF9}"/>
              </a:ext>
            </a:extLst>
          </p:cNvPr>
          <p:cNvSpPr txBox="1">
            <a:spLocks/>
          </p:cNvSpPr>
          <p:nvPr/>
        </p:nvSpPr>
        <p:spPr>
          <a:xfrm>
            <a:off x="1524000" y="3055684"/>
            <a:ext cx="9144000" cy="200628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alt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Template</a:t>
            </a:r>
            <a:r>
              <a:rPr lang="pt-BR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pt-BR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pt-BR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mandatory</a:t>
            </a:r>
            <a:endParaRPr lang="pt-BR" altLang="en-US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</a:t>
            </a:r>
            <a:r>
              <a:rPr lang="pt-B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new slides, </a:t>
            </a:r>
            <a:r>
              <a:rPr lang="pt-BR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</a:t>
            </a:r>
            <a:r>
              <a:rPr lang="pt-B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‘new slide’ </a:t>
            </a:r>
            <a:r>
              <a:rPr lang="pt-BR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pt-B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then</a:t>
            </a:r>
            <a:r>
              <a:rPr lang="pt-B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</a:t>
            </a:r>
            <a:r>
              <a:rPr lang="pt-B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pt-B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layout</a:t>
            </a:r>
          </a:p>
          <a:p>
            <a:pPr marL="0" indent="0">
              <a:buNone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Box 15">
            <a:extLst>
              <a:ext uri="{FF2B5EF4-FFF2-40B4-BE49-F238E27FC236}">
                <a16:creationId xmlns:a16="http://schemas.microsoft.com/office/drawing/2014/main" id="{C2D44806-D515-6D72-C6EE-AD14F4359D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0485" y="1889760"/>
            <a:ext cx="9511030" cy="632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251" tIns="40628" rIns="81251" bIns="40628"/>
          <a:lstStyle>
            <a:lvl1pPr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3702050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3702050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3702050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3702050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en-US" sz="1400" b="1" dirty="0" err="1"/>
              <a:t>Author</a:t>
            </a:r>
            <a:r>
              <a:rPr lang="pt-BR" altLang="en-US" sz="1400" b="1" dirty="0"/>
              <a:t> One</a:t>
            </a:r>
            <a:r>
              <a:rPr lang="pt-BR" altLang="en-US" sz="1400" b="1" baseline="30000" dirty="0"/>
              <a:t>1</a:t>
            </a:r>
            <a:r>
              <a:rPr lang="pt-BR" altLang="en-US" sz="1400" b="1" dirty="0"/>
              <a:t>,</a:t>
            </a:r>
            <a:r>
              <a:rPr lang="pt-BR" altLang="en-US" sz="1400" b="1" baseline="30000" dirty="0"/>
              <a:t> </a:t>
            </a:r>
            <a:r>
              <a:rPr lang="pt-BR" altLang="en-US" sz="1400" b="1" dirty="0"/>
              <a:t>Author Two</a:t>
            </a:r>
            <a:r>
              <a:rPr lang="pt-BR" altLang="en-US" sz="1400" b="1" baseline="30000" dirty="0"/>
              <a:t>1</a:t>
            </a:r>
            <a:r>
              <a:rPr lang="pt-BR" altLang="en-US" sz="1400" b="1" dirty="0"/>
              <a:t>, Author Three</a:t>
            </a:r>
            <a:r>
              <a:rPr lang="pt-BR" altLang="en-US" sz="1400" b="1" baseline="30000" dirty="0"/>
              <a:t>2</a:t>
            </a:r>
            <a:r>
              <a:rPr lang="pt-BR" altLang="en-US" sz="1400" b="1" dirty="0"/>
              <a:t>, Author Four</a:t>
            </a:r>
            <a:r>
              <a:rPr lang="pt-BR" altLang="en-US" sz="1400" b="1" baseline="30000" dirty="0"/>
              <a:t>3</a:t>
            </a:r>
            <a:endParaRPr lang="pt-BR" altLang="en-US" sz="1400" b="1" dirty="0"/>
          </a:p>
          <a:p>
            <a:pPr algn="ctr" eaLnBrk="1" hangingPunct="1">
              <a:lnSpc>
                <a:spcPct val="150000"/>
              </a:lnSpc>
            </a:pPr>
            <a:r>
              <a:rPr lang="pt-BR" altLang="en-US" sz="1400" dirty="0"/>
              <a:t>1 affiliation; 2 affiliation; 3 affiliation</a:t>
            </a:r>
          </a:p>
          <a:p>
            <a:pPr algn="ctr" eaLnBrk="1" hangingPunct="1">
              <a:lnSpc>
                <a:spcPct val="150000"/>
              </a:lnSpc>
            </a:pPr>
            <a:r>
              <a:rPr lang="pt-BR" altLang="en-US" sz="1400" dirty="0"/>
              <a:t>Corresponding author: [ EMAIL HERE ] </a:t>
            </a:r>
            <a:endParaRPr lang="en-US" altLang="en-US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473EAE-FFCC-B749-ED13-3F867CF5D1B7}"/>
              </a:ext>
            </a:extLst>
          </p:cNvPr>
          <p:cNvSpPr txBox="1"/>
          <p:nvPr/>
        </p:nvSpPr>
        <p:spPr>
          <a:xfrm>
            <a:off x="10254655" y="364596"/>
            <a:ext cx="193734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59</a:t>
            </a:r>
            <a:r>
              <a:rPr lang="en-US" sz="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Congress of the International Society for Applied Ethology</a:t>
            </a:r>
          </a:p>
          <a:p>
            <a:pPr algn="ctr"/>
            <a:r>
              <a:rPr lang="en-US" b="1" dirty="0">
                <a:solidFill>
                  <a:srgbClr val="EE770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ISAE 2026</a:t>
            </a:r>
          </a:p>
          <a:p>
            <a:pPr algn="ctr"/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Delhi, India – 10</a:t>
            </a:r>
            <a:r>
              <a:rPr lang="en-US" sz="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to 14</a:t>
            </a:r>
            <a:r>
              <a:rPr lang="en-US" sz="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August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FF7D593-5152-FE43-C369-2C23DBF627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6578" y="4967452"/>
            <a:ext cx="4018844" cy="153637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27FCA49-B30D-2630-D2B0-1F7E8C7902B7}"/>
              </a:ext>
            </a:extLst>
          </p:cNvPr>
          <p:cNvSpPr/>
          <p:nvPr/>
        </p:nvSpPr>
        <p:spPr>
          <a:xfrm>
            <a:off x="0" y="6503822"/>
            <a:ext cx="12192000" cy="354178"/>
          </a:xfrm>
          <a:prstGeom prst="rect">
            <a:avLst/>
          </a:prstGeom>
          <a:solidFill>
            <a:srgbClr val="212D6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B3999B0-E19A-3264-C16D-011A324CF7BC}"/>
              </a:ext>
            </a:extLst>
          </p:cNvPr>
          <p:cNvSpPr/>
          <p:nvPr/>
        </p:nvSpPr>
        <p:spPr>
          <a:xfrm>
            <a:off x="0" y="8922"/>
            <a:ext cx="12192000" cy="354178"/>
          </a:xfrm>
          <a:prstGeom prst="rect">
            <a:avLst/>
          </a:prstGeom>
          <a:solidFill>
            <a:srgbClr val="EE770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375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73E6A-B4B5-C503-D5D8-F9D753B4B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26F04-D506-1014-38F3-61CBBA69A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929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0048A9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68</Words>
  <Application>Microsoft Macintosh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Siegford, Janice</dc:creator>
  <cp:lastModifiedBy>Siegford, Janice</cp:lastModifiedBy>
  <cp:revision>1</cp:revision>
  <dcterms:created xsi:type="dcterms:W3CDTF">2026-07-06T13:15:04Z</dcterms:created>
  <dcterms:modified xsi:type="dcterms:W3CDTF">2026-07-06T13:33:18Z</dcterms:modified>
</cp:coreProperties>
</file>